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CB255-742C-41E3-B94D-0CFC46FB6F1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1E7F3BC-125C-4C93-AA41-0F3C6E7A4A7C}">
      <dgm:prSet/>
      <dgm:spPr/>
      <dgm:t>
        <a:bodyPr/>
        <a:lstStyle/>
        <a:p>
          <a:r>
            <a:rPr lang="nl-NL"/>
            <a:t>Aquarium</a:t>
          </a:r>
          <a:endParaRPr lang="en-US"/>
        </a:p>
      </dgm:t>
    </dgm:pt>
    <dgm:pt modelId="{914295E5-EFD9-4072-92DF-24FFB73C3096}" type="parTrans" cxnId="{ED5D5873-6717-4AD4-B503-E3D817EB8A88}">
      <dgm:prSet/>
      <dgm:spPr/>
      <dgm:t>
        <a:bodyPr/>
        <a:lstStyle/>
        <a:p>
          <a:endParaRPr lang="en-US"/>
        </a:p>
      </dgm:t>
    </dgm:pt>
    <dgm:pt modelId="{E18EA749-C214-4FDB-A37D-427BFEB2989E}" type="sibTrans" cxnId="{ED5D5873-6717-4AD4-B503-E3D817EB8A88}">
      <dgm:prSet/>
      <dgm:spPr/>
      <dgm:t>
        <a:bodyPr/>
        <a:lstStyle/>
        <a:p>
          <a:endParaRPr lang="en-US"/>
        </a:p>
      </dgm:t>
    </dgm:pt>
    <dgm:pt modelId="{282F49B7-9A81-4AB6-85ED-13973B35E5D4}">
      <dgm:prSet/>
      <dgm:spPr/>
      <dgm:t>
        <a:bodyPr/>
        <a:lstStyle/>
        <a:p>
          <a:r>
            <a:rPr lang="nl-NL"/>
            <a:t>Insectarium</a:t>
          </a:r>
          <a:endParaRPr lang="en-US"/>
        </a:p>
      </dgm:t>
    </dgm:pt>
    <dgm:pt modelId="{943E446E-B418-4ABC-8803-063920765852}" type="parTrans" cxnId="{79D73710-F091-447B-9A75-34301ED3BCFB}">
      <dgm:prSet/>
      <dgm:spPr/>
      <dgm:t>
        <a:bodyPr/>
        <a:lstStyle/>
        <a:p>
          <a:endParaRPr lang="en-US"/>
        </a:p>
      </dgm:t>
    </dgm:pt>
    <dgm:pt modelId="{214D2E36-CCB0-4AE8-85EE-E0B940BA3CF2}" type="sibTrans" cxnId="{79D73710-F091-447B-9A75-34301ED3BCFB}">
      <dgm:prSet/>
      <dgm:spPr/>
      <dgm:t>
        <a:bodyPr/>
        <a:lstStyle/>
        <a:p>
          <a:endParaRPr lang="en-US"/>
        </a:p>
      </dgm:t>
    </dgm:pt>
    <dgm:pt modelId="{DD4DFD2D-5BCA-4910-AC67-5AD0033E8EFC}">
      <dgm:prSet/>
      <dgm:spPr/>
      <dgm:t>
        <a:bodyPr/>
        <a:lstStyle/>
        <a:p>
          <a:r>
            <a:rPr lang="nl-NL"/>
            <a:t>Formicarium</a:t>
          </a:r>
          <a:endParaRPr lang="en-US"/>
        </a:p>
      </dgm:t>
    </dgm:pt>
    <dgm:pt modelId="{BF48B7CB-3882-4C85-92E9-5F55EC305FE1}" type="parTrans" cxnId="{16ABD3D7-693B-4425-8744-7817A4F92255}">
      <dgm:prSet/>
      <dgm:spPr/>
      <dgm:t>
        <a:bodyPr/>
        <a:lstStyle/>
        <a:p>
          <a:endParaRPr lang="en-US"/>
        </a:p>
      </dgm:t>
    </dgm:pt>
    <dgm:pt modelId="{EEFEE766-215A-4E1A-BB02-35477F83AFE8}" type="sibTrans" cxnId="{16ABD3D7-693B-4425-8744-7817A4F92255}">
      <dgm:prSet/>
      <dgm:spPr/>
      <dgm:t>
        <a:bodyPr/>
        <a:lstStyle/>
        <a:p>
          <a:endParaRPr lang="en-US"/>
        </a:p>
      </dgm:t>
    </dgm:pt>
    <dgm:pt modelId="{D5D0F202-7377-4E23-A0AE-E11A6BA8542C}">
      <dgm:prSet/>
      <dgm:spPr/>
      <dgm:t>
        <a:bodyPr/>
        <a:lstStyle/>
        <a:p>
          <a:r>
            <a:rPr lang="nl-NL"/>
            <a:t>Paludarium</a:t>
          </a:r>
          <a:endParaRPr lang="en-US"/>
        </a:p>
      </dgm:t>
    </dgm:pt>
    <dgm:pt modelId="{0435B2B5-F40D-47DF-987F-7AEEB9B434F3}" type="parTrans" cxnId="{5FF18B10-38D6-4A74-962E-413B19F1FB07}">
      <dgm:prSet/>
      <dgm:spPr/>
      <dgm:t>
        <a:bodyPr/>
        <a:lstStyle/>
        <a:p>
          <a:endParaRPr lang="en-US"/>
        </a:p>
      </dgm:t>
    </dgm:pt>
    <dgm:pt modelId="{397608E0-D6A3-4EF9-8829-3F885C822051}" type="sibTrans" cxnId="{5FF18B10-38D6-4A74-962E-413B19F1FB07}">
      <dgm:prSet/>
      <dgm:spPr/>
      <dgm:t>
        <a:bodyPr/>
        <a:lstStyle/>
        <a:p>
          <a:endParaRPr lang="en-US"/>
        </a:p>
      </dgm:t>
    </dgm:pt>
    <dgm:pt modelId="{454C9889-A502-459F-8861-09B91F908CA8}">
      <dgm:prSet/>
      <dgm:spPr/>
      <dgm:t>
        <a:bodyPr/>
        <a:lstStyle/>
        <a:p>
          <a:r>
            <a:rPr lang="nl-NL"/>
            <a:t>Riparium </a:t>
          </a:r>
          <a:endParaRPr lang="en-US"/>
        </a:p>
      </dgm:t>
    </dgm:pt>
    <dgm:pt modelId="{6AF819C9-58D2-41C0-96CF-A0019C417D3F}" type="parTrans" cxnId="{08A2087E-017D-45AF-A5A0-59A2A8A401AF}">
      <dgm:prSet/>
      <dgm:spPr/>
      <dgm:t>
        <a:bodyPr/>
        <a:lstStyle/>
        <a:p>
          <a:endParaRPr lang="en-US"/>
        </a:p>
      </dgm:t>
    </dgm:pt>
    <dgm:pt modelId="{7D4303BF-6255-4C4B-B583-C3FD25C45EAE}" type="sibTrans" cxnId="{08A2087E-017D-45AF-A5A0-59A2A8A401AF}">
      <dgm:prSet/>
      <dgm:spPr/>
      <dgm:t>
        <a:bodyPr/>
        <a:lstStyle/>
        <a:p>
          <a:endParaRPr lang="en-US"/>
        </a:p>
      </dgm:t>
    </dgm:pt>
    <dgm:pt modelId="{4F472DB6-819B-44C3-A458-A10B1D5C4271}">
      <dgm:prSet/>
      <dgm:spPr/>
      <dgm:t>
        <a:bodyPr/>
        <a:lstStyle/>
        <a:p>
          <a:r>
            <a:rPr lang="nl-NL"/>
            <a:t>Terrarium </a:t>
          </a:r>
          <a:endParaRPr lang="en-US"/>
        </a:p>
      </dgm:t>
    </dgm:pt>
    <dgm:pt modelId="{7A102122-0A2D-434B-BD17-E9D69B53ED46}" type="parTrans" cxnId="{755E1083-6F84-4B8F-9673-465007CDEFE6}">
      <dgm:prSet/>
      <dgm:spPr/>
      <dgm:t>
        <a:bodyPr/>
        <a:lstStyle/>
        <a:p>
          <a:endParaRPr lang="en-US"/>
        </a:p>
      </dgm:t>
    </dgm:pt>
    <dgm:pt modelId="{C5C2A79F-986C-4E55-A919-4D21CE0984F6}" type="sibTrans" cxnId="{755E1083-6F84-4B8F-9673-465007CDEFE6}">
      <dgm:prSet/>
      <dgm:spPr/>
      <dgm:t>
        <a:bodyPr/>
        <a:lstStyle/>
        <a:p>
          <a:endParaRPr lang="en-US"/>
        </a:p>
      </dgm:t>
    </dgm:pt>
    <dgm:pt modelId="{5BA845B0-CCEA-4266-9A1B-6C6F89C196F7}" type="pres">
      <dgm:prSet presAssocID="{CB5CB255-742C-41E3-B94D-0CFC46FB6F12}" presName="Name0" presStyleCnt="0">
        <dgm:presLayoutVars>
          <dgm:dir/>
          <dgm:animLvl val="lvl"/>
          <dgm:resizeHandles val="exact"/>
        </dgm:presLayoutVars>
      </dgm:prSet>
      <dgm:spPr/>
    </dgm:pt>
    <dgm:pt modelId="{B1FCD4C5-D737-405E-A579-20A1DE4D46C4}" type="pres">
      <dgm:prSet presAssocID="{81E7F3BC-125C-4C93-AA41-0F3C6E7A4A7C}" presName="linNode" presStyleCnt="0"/>
      <dgm:spPr/>
    </dgm:pt>
    <dgm:pt modelId="{7B28ED0C-639B-4747-9968-764ACC96634C}" type="pres">
      <dgm:prSet presAssocID="{81E7F3BC-125C-4C93-AA41-0F3C6E7A4A7C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E340DBBF-CA26-4446-A244-F3B68E1C447F}" type="pres">
      <dgm:prSet presAssocID="{E18EA749-C214-4FDB-A37D-427BFEB2989E}" presName="sp" presStyleCnt="0"/>
      <dgm:spPr/>
    </dgm:pt>
    <dgm:pt modelId="{A76D5995-4DB6-4DFA-829D-BCF002A65D02}" type="pres">
      <dgm:prSet presAssocID="{282F49B7-9A81-4AB6-85ED-13973B35E5D4}" presName="linNode" presStyleCnt="0"/>
      <dgm:spPr/>
    </dgm:pt>
    <dgm:pt modelId="{2C047F0B-6575-47F2-981F-AA528034ECF4}" type="pres">
      <dgm:prSet presAssocID="{282F49B7-9A81-4AB6-85ED-13973B35E5D4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6E3DB350-4A1D-4463-8500-7007CF994529}" type="pres">
      <dgm:prSet presAssocID="{214D2E36-CCB0-4AE8-85EE-E0B940BA3CF2}" presName="sp" presStyleCnt="0"/>
      <dgm:spPr/>
    </dgm:pt>
    <dgm:pt modelId="{DBEC08DC-70F9-4FE2-A2EA-D3AA01009BE0}" type="pres">
      <dgm:prSet presAssocID="{DD4DFD2D-5BCA-4910-AC67-5AD0033E8EFC}" presName="linNode" presStyleCnt="0"/>
      <dgm:spPr/>
    </dgm:pt>
    <dgm:pt modelId="{205235D4-2E2D-4D41-8A36-AEBDFCC09FBD}" type="pres">
      <dgm:prSet presAssocID="{DD4DFD2D-5BCA-4910-AC67-5AD0033E8EFC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23115799-9F0B-463C-B670-1019F6DFD5C3}" type="pres">
      <dgm:prSet presAssocID="{EEFEE766-215A-4E1A-BB02-35477F83AFE8}" presName="sp" presStyleCnt="0"/>
      <dgm:spPr/>
    </dgm:pt>
    <dgm:pt modelId="{966C7FB9-9867-4F82-B93C-C2F9F3BBB59E}" type="pres">
      <dgm:prSet presAssocID="{D5D0F202-7377-4E23-A0AE-E11A6BA8542C}" presName="linNode" presStyleCnt="0"/>
      <dgm:spPr/>
    </dgm:pt>
    <dgm:pt modelId="{82710A7A-DB2A-4B26-A3D1-8D11A5D875A9}" type="pres">
      <dgm:prSet presAssocID="{D5D0F202-7377-4E23-A0AE-E11A6BA8542C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146E93EA-F39F-4E36-B69E-180B56F88BA3}" type="pres">
      <dgm:prSet presAssocID="{397608E0-D6A3-4EF9-8829-3F885C822051}" presName="sp" presStyleCnt="0"/>
      <dgm:spPr/>
    </dgm:pt>
    <dgm:pt modelId="{60E58031-11BE-44D3-9037-85EB2A49CDAD}" type="pres">
      <dgm:prSet presAssocID="{454C9889-A502-459F-8861-09B91F908CA8}" presName="linNode" presStyleCnt="0"/>
      <dgm:spPr/>
    </dgm:pt>
    <dgm:pt modelId="{F2C7BB11-5FF0-4561-BB1B-AC52798161AD}" type="pres">
      <dgm:prSet presAssocID="{454C9889-A502-459F-8861-09B91F908CA8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A1F72BB1-CDD9-4195-9AB4-89B54CB665DB}" type="pres">
      <dgm:prSet presAssocID="{7D4303BF-6255-4C4B-B583-C3FD25C45EAE}" presName="sp" presStyleCnt="0"/>
      <dgm:spPr/>
    </dgm:pt>
    <dgm:pt modelId="{18524997-0A66-42EE-B374-36A5567D14CD}" type="pres">
      <dgm:prSet presAssocID="{4F472DB6-819B-44C3-A458-A10B1D5C4271}" presName="linNode" presStyleCnt="0"/>
      <dgm:spPr/>
    </dgm:pt>
    <dgm:pt modelId="{066B8370-94DC-4293-8D27-F5DA66879277}" type="pres">
      <dgm:prSet presAssocID="{4F472DB6-819B-44C3-A458-A10B1D5C4271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79D73710-F091-447B-9A75-34301ED3BCFB}" srcId="{CB5CB255-742C-41E3-B94D-0CFC46FB6F12}" destId="{282F49B7-9A81-4AB6-85ED-13973B35E5D4}" srcOrd="1" destOrd="0" parTransId="{943E446E-B418-4ABC-8803-063920765852}" sibTransId="{214D2E36-CCB0-4AE8-85EE-E0B940BA3CF2}"/>
    <dgm:cxn modelId="{5FF18B10-38D6-4A74-962E-413B19F1FB07}" srcId="{CB5CB255-742C-41E3-B94D-0CFC46FB6F12}" destId="{D5D0F202-7377-4E23-A0AE-E11A6BA8542C}" srcOrd="3" destOrd="0" parTransId="{0435B2B5-F40D-47DF-987F-7AEEB9B434F3}" sibTransId="{397608E0-D6A3-4EF9-8829-3F885C822051}"/>
    <dgm:cxn modelId="{40DB5112-B4D6-49B9-A6ED-BE8DBA178DFB}" type="presOf" srcId="{4F472DB6-819B-44C3-A458-A10B1D5C4271}" destId="{066B8370-94DC-4293-8D27-F5DA66879277}" srcOrd="0" destOrd="0" presId="urn:microsoft.com/office/officeart/2005/8/layout/vList5"/>
    <dgm:cxn modelId="{6969E016-4766-4CB5-8BDE-522EBC24F7C1}" type="presOf" srcId="{454C9889-A502-459F-8861-09B91F908CA8}" destId="{F2C7BB11-5FF0-4561-BB1B-AC52798161AD}" srcOrd="0" destOrd="0" presId="urn:microsoft.com/office/officeart/2005/8/layout/vList5"/>
    <dgm:cxn modelId="{D65F032B-B742-4CDC-80F2-FBEE74CEFB9E}" type="presOf" srcId="{D5D0F202-7377-4E23-A0AE-E11A6BA8542C}" destId="{82710A7A-DB2A-4B26-A3D1-8D11A5D875A9}" srcOrd="0" destOrd="0" presId="urn:microsoft.com/office/officeart/2005/8/layout/vList5"/>
    <dgm:cxn modelId="{7C7DC95B-8C3E-4CA9-AFD8-1272B6939C8F}" type="presOf" srcId="{282F49B7-9A81-4AB6-85ED-13973B35E5D4}" destId="{2C047F0B-6575-47F2-981F-AA528034ECF4}" srcOrd="0" destOrd="0" presId="urn:microsoft.com/office/officeart/2005/8/layout/vList5"/>
    <dgm:cxn modelId="{ED5D5873-6717-4AD4-B503-E3D817EB8A88}" srcId="{CB5CB255-742C-41E3-B94D-0CFC46FB6F12}" destId="{81E7F3BC-125C-4C93-AA41-0F3C6E7A4A7C}" srcOrd="0" destOrd="0" parTransId="{914295E5-EFD9-4072-92DF-24FFB73C3096}" sibTransId="{E18EA749-C214-4FDB-A37D-427BFEB2989E}"/>
    <dgm:cxn modelId="{08A2087E-017D-45AF-A5A0-59A2A8A401AF}" srcId="{CB5CB255-742C-41E3-B94D-0CFC46FB6F12}" destId="{454C9889-A502-459F-8861-09B91F908CA8}" srcOrd="4" destOrd="0" parTransId="{6AF819C9-58D2-41C0-96CF-A0019C417D3F}" sibTransId="{7D4303BF-6255-4C4B-B583-C3FD25C45EAE}"/>
    <dgm:cxn modelId="{755E1083-6F84-4B8F-9673-465007CDEFE6}" srcId="{CB5CB255-742C-41E3-B94D-0CFC46FB6F12}" destId="{4F472DB6-819B-44C3-A458-A10B1D5C4271}" srcOrd="5" destOrd="0" parTransId="{7A102122-0A2D-434B-BD17-E9D69B53ED46}" sibTransId="{C5C2A79F-986C-4E55-A919-4D21CE0984F6}"/>
    <dgm:cxn modelId="{AAD9E984-E73E-4F33-87A4-C7ADFCB351B9}" type="presOf" srcId="{81E7F3BC-125C-4C93-AA41-0F3C6E7A4A7C}" destId="{7B28ED0C-639B-4747-9968-764ACC96634C}" srcOrd="0" destOrd="0" presId="urn:microsoft.com/office/officeart/2005/8/layout/vList5"/>
    <dgm:cxn modelId="{F64EE8CA-BEB6-45F5-832A-9DC71B6B462D}" type="presOf" srcId="{DD4DFD2D-5BCA-4910-AC67-5AD0033E8EFC}" destId="{205235D4-2E2D-4D41-8A36-AEBDFCC09FBD}" srcOrd="0" destOrd="0" presId="urn:microsoft.com/office/officeart/2005/8/layout/vList5"/>
    <dgm:cxn modelId="{2B2A33D2-7500-41C5-8600-19C56287670C}" type="presOf" srcId="{CB5CB255-742C-41E3-B94D-0CFC46FB6F12}" destId="{5BA845B0-CCEA-4266-9A1B-6C6F89C196F7}" srcOrd="0" destOrd="0" presId="urn:microsoft.com/office/officeart/2005/8/layout/vList5"/>
    <dgm:cxn modelId="{16ABD3D7-693B-4425-8744-7817A4F92255}" srcId="{CB5CB255-742C-41E3-B94D-0CFC46FB6F12}" destId="{DD4DFD2D-5BCA-4910-AC67-5AD0033E8EFC}" srcOrd="2" destOrd="0" parTransId="{BF48B7CB-3882-4C85-92E9-5F55EC305FE1}" sibTransId="{EEFEE766-215A-4E1A-BB02-35477F83AFE8}"/>
    <dgm:cxn modelId="{50AEFDD5-6AC6-421B-92F8-1B1DA726CBDF}" type="presParOf" srcId="{5BA845B0-CCEA-4266-9A1B-6C6F89C196F7}" destId="{B1FCD4C5-D737-405E-A579-20A1DE4D46C4}" srcOrd="0" destOrd="0" presId="urn:microsoft.com/office/officeart/2005/8/layout/vList5"/>
    <dgm:cxn modelId="{FE43806D-0088-49AE-A1FB-E5ACE6A92D72}" type="presParOf" srcId="{B1FCD4C5-D737-405E-A579-20A1DE4D46C4}" destId="{7B28ED0C-639B-4747-9968-764ACC96634C}" srcOrd="0" destOrd="0" presId="urn:microsoft.com/office/officeart/2005/8/layout/vList5"/>
    <dgm:cxn modelId="{66A9EB21-CAD6-4CF6-9905-9418EE1A21FB}" type="presParOf" srcId="{5BA845B0-CCEA-4266-9A1B-6C6F89C196F7}" destId="{E340DBBF-CA26-4446-A244-F3B68E1C447F}" srcOrd="1" destOrd="0" presId="urn:microsoft.com/office/officeart/2005/8/layout/vList5"/>
    <dgm:cxn modelId="{5C214E2D-7103-4D49-BB8F-BDD23ACF984D}" type="presParOf" srcId="{5BA845B0-CCEA-4266-9A1B-6C6F89C196F7}" destId="{A76D5995-4DB6-4DFA-829D-BCF002A65D02}" srcOrd="2" destOrd="0" presId="urn:microsoft.com/office/officeart/2005/8/layout/vList5"/>
    <dgm:cxn modelId="{E3C35A38-782F-4CC3-857E-33DE153C118B}" type="presParOf" srcId="{A76D5995-4DB6-4DFA-829D-BCF002A65D02}" destId="{2C047F0B-6575-47F2-981F-AA528034ECF4}" srcOrd="0" destOrd="0" presId="urn:microsoft.com/office/officeart/2005/8/layout/vList5"/>
    <dgm:cxn modelId="{78BF78D9-D416-4EDE-8236-6CB015113585}" type="presParOf" srcId="{5BA845B0-CCEA-4266-9A1B-6C6F89C196F7}" destId="{6E3DB350-4A1D-4463-8500-7007CF994529}" srcOrd="3" destOrd="0" presId="urn:microsoft.com/office/officeart/2005/8/layout/vList5"/>
    <dgm:cxn modelId="{35F1DC26-260D-4382-AE53-7460DB819A05}" type="presParOf" srcId="{5BA845B0-CCEA-4266-9A1B-6C6F89C196F7}" destId="{DBEC08DC-70F9-4FE2-A2EA-D3AA01009BE0}" srcOrd="4" destOrd="0" presId="urn:microsoft.com/office/officeart/2005/8/layout/vList5"/>
    <dgm:cxn modelId="{C56606F6-7ADB-4E26-AF64-847732610FCB}" type="presParOf" srcId="{DBEC08DC-70F9-4FE2-A2EA-D3AA01009BE0}" destId="{205235D4-2E2D-4D41-8A36-AEBDFCC09FBD}" srcOrd="0" destOrd="0" presId="urn:microsoft.com/office/officeart/2005/8/layout/vList5"/>
    <dgm:cxn modelId="{E8F8B5DA-5093-447E-931B-B7F81DBF180F}" type="presParOf" srcId="{5BA845B0-CCEA-4266-9A1B-6C6F89C196F7}" destId="{23115799-9F0B-463C-B670-1019F6DFD5C3}" srcOrd="5" destOrd="0" presId="urn:microsoft.com/office/officeart/2005/8/layout/vList5"/>
    <dgm:cxn modelId="{6742EEBE-76BD-421F-9063-B753CAE33D4C}" type="presParOf" srcId="{5BA845B0-CCEA-4266-9A1B-6C6F89C196F7}" destId="{966C7FB9-9867-4F82-B93C-C2F9F3BBB59E}" srcOrd="6" destOrd="0" presId="urn:microsoft.com/office/officeart/2005/8/layout/vList5"/>
    <dgm:cxn modelId="{4710A2E1-FEA8-4C29-8F28-AAF5E69F5C53}" type="presParOf" srcId="{966C7FB9-9867-4F82-B93C-C2F9F3BBB59E}" destId="{82710A7A-DB2A-4B26-A3D1-8D11A5D875A9}" srcOrd="0" destOrd="0" presId="urn:microsoft.com/office/officeart/2005/8/layout/vList5"/>
    <dgm:cxn modelId="{9D6FD560-5005-4FC9-9C58-1B52C5BA3CB2}" type="presParOf" srcId="{5BA845B0-CCEA-4266-9A1B-6C6F89C196F7}" destId="{146E93EA-F39F-4E36-B69E-180B56F88BA3}" srcOrd="7" destOrd="0" presId="urn:microsoft.com/office/officeart/2005/8/layout/vList5"/>
    <dgm:cxn modelId="{C5305619-169B-4148-B7F7-BC48CF5118B0}" type="presParOf" srcId="{5BA845B0-CCEA-4266-9A1B-6C6F89C196F7}" destId="{60E58031-11BE-44D3-9037-85EB2A49CDAD}" srcOrd="8" destOrd="0" presId="urn:microsoft.com/office/officeart/2005/8/layout/vList5"/>
    <dgm:cxn modelId="{2A78A865-6DE5-4572-B8A7-515617247374}" type="presParOf" srcId="{60E58031-11BE-44D3-9037-85EB2A49CDAD}" destId="{F2C7BB11-5FF0-4561-BB1B-AC52798161AD}" srcOrd="0" destOrd="0" presId="urn:microsoft.com/office/officeart/2005/8/layout/vList5"/>
    <dgm:cxn modelId="{C8CADFC4-0A62-42EF-9777-D6E231645052}" type="presParOf" srcId="{5BA845B0-CCEA-4266-9A1B-6C6F89C196F7}" destId="{A1F72BB1-CDD9-4195-9AB4-89B54CB665DB}" srcOrd="9" destOrd="0" presId="urn:microsoft.com/office/officeart/2005/8/layout/vList5"/>
    <dgm:cxn modelId="{0CD6539B-0209-49A4-835C-9FB99A201A07}" type="presParOf" srcId="{5BA845B0-CCEA-4266-9A1B-6C6F89C196F7}" destId="{18524997-0A66-42EE-B374-36A5567D14CD}" srcOrd="10" destOrd="0" presId="urn:microsoft.com/office/officeart/2005/8/layout/vList5"/>
    <dgm:cxn modelId="{9F3486A1-19B6-4D7D-A471-73038CE70A79}" type="presParOf" srcId="{18524997-0A66-42EE-B374-36A5567D14CD}" destId="{066B8370-94DC-4293-8D27-F5DA6687927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8ED0C-639B-4747-9968-764ACC96634C}">
      <dsp:nvSpPr>
        <dsp:cNvPr id="0" name=""/>
        <dsp:cNvSpPr/>
      </dsp:nvSpPr>
      <dsp:spPr>
        <a:xfrm>
          <a:off x="3224784" y="974"/>
          <a:ext cx="3627882" cy="567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Aquarium</a:t>
          </a:r>
          <a:endParaRPr lang="en-US" sz="2800" kern="1200"/>
        </a:p>
      </dsp:txBody>
      <dsp:txXfrm>
        <a:off x="3252481" y="28671"/>
        <a:ext cx="3572488" cy="511984"/>
      </dsp:txXfrm>
    </dsp:sp>
    <dsp:sp modelId="{2C047F0B-6575-47F2-981F-AA528034ECF4}">
      <dsp:nvSpPr>
        <dsp:cNvPr id="0" name=""/>
        <dsp:cNvSpPr/>
      </dsp:nvSpPr>
      <dsp:spPr>
        <a:xfrm>
          <a:off x="3224784" y="596721"/>
          <a:ext cx="3627882" cy="567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Insectarium</a:t>
          </a:r>
          <a:endParaRPr lang="en-US" sz="2800" kern="1200"/>
        </a:p>
      </dsp:txBody>
      <dsp:txXfrm>
        <a:off x="3252481" y="624418"/>
        <a:ext cx="3572488" cy="511984"/>
      </dsp:txXfrm>
    </dsp:sp>
    <dsp:sp modelId="{205235D4-2E2D-4D41-8A36-AEBDFCC09FBD}">
      <dsp:nvSpPr>
        <dsp:cNvPr id="0" name=""/>
        <dsp:cNvSpPr/>
      </dsp:nvSpPr>
      <dsp:spPr>
        <a:xfrm>
          <a:off x="3224784" y="1192468"/>
          <a:ext cx="3627882" cy="567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Formicarium</a:t>
          </a:r>
          <a:endParaRPr lang="en-US" sz="2800" kern="1200"/>
        </a:p>
      </dsp:txBody>
      <dsp:txXfrm>
        <a:off x="3252481" y="1220165"/>
        <a:ext cx="3572488" cy="511984"/>
      </dsp:txXfrm>
    </dsp:sp>
    <dsp:sp modelId="{82710A7A-DB2A-4B26-A3D1-8D11A5D875A9}">
      <dsp:nvSpPr>
        <dsp:cNvPr id="0" name=""/>
        <dsp:cNvSpPr/>
      </dsp:nvSpPr>
      <dsp:spPr>
        <a:xfrm>
          <a:off x="3224784" y="1788215"/>
          <a:ext cx="3627882" cy="567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Paludarium</a:t>
          </a:r>
          <a:endParaRPr lang="en-US" sz="2800" kern="1200"/>
        </a:p>
      </dsp:txBody>
      <dsp:txXfrm>
        <a:off x="3252481" y="1815912"/>
        <a:ext cx="3572488" cy="511984"/>
      </dsp:txXfrm>
    </dsp:sp>
    <dsp:sp modelId="{F2C7BB11-5FF0-4561-BB1B-AC52798161AD}">
      <dsp:nvSpPr>
        <dsp:cNvPr id="0" name=""/>
        <dsp:cNvSpPr/>
      </dsp:nvSpPr>
      <dsp:spPr>
        <a:xfrm>
          <a:off x="3224784" y="2383962"/>
          <a:ext cx="3627882" cy="567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Riparium </a:t>
          </a:r>
          <a:endParaRPr lang="en-US" sz="2800" kern="1200"/>
        </a:p>
      </dsp:txBody>
      <dsp:txXfrm>
        <a:off x="3252481" y="2411659"/>
        <a:ext cx="3572488" cy="511984"/>
      </dsp:txXfrm>
    </dsp:sp>
    <dsp:sp modelId="{066B8370-94DC-4293-8D27-F5DA66879277}">
      <dsp:nvSpPr>
        <dsp:cNvPr id="0" name=""/>
        <dsp:cNvSpPr/>
      </dsp:nvSpPr>
      <dsp:spPr>
        <a:xfrm>
          <a:off x="3224784" y="2979709"/>
          <a:ext cx="3627882" cy="567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Terrarium </a:t>
          </a:r>
          <a:endParaRPr lang="en-US" sz="2800" kern="1200"/>
        </a:p>
      </dsp:txBody>
      <dsp:txXfrm>
        <a:off x="3252481" y="3007406"/>
        <a:ext cx="3572488" cy="511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2/15/2023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314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2487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903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2/15/2023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707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61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475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3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199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4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246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9047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2/15/2023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7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nl/photo/1190027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C82C10-AAA0-8A74-C6A3-BEAE6082E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885557"/>
            <a:ext cx="4114800" cy="2215152"/>
          </a:xfrm>
        </p:spPr>
        <p:txBody>
          <a:bodyPr>
            <a:normAutofit/>
          </a:bodyPr>
          <a:lstStyle/>
          <a:p>
            <a:r>
              <a:rPr lang="nl-NL" dirty="0"/>
              <a:t>H&amp;H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405188E-BB61-E5BC-AE07-F0909B55B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4114800" cy="2215152"/>
          </a:xfrm>
        </p:spPr>
        <p:txBody>
          <a:bodyPr>
            <a:normAutofit/>
          </a:bodyPr>
          <a:lstStyle/>
          <a:p>
            <a:r>
              <a:rPr lang="nl-NL" dirty="0"/>
              <a:t>Herpeten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52C2BA4-3BBE-4D22-A0D9-8D2A7B8F1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5918708"/>
            <a:ext cx="4187283" cy="93929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Afbeelding 4" descr="Een foto van een kikker buiten die direct naar de camera kijkt.">
            <a:extLst>
              <a:ext uri="{FF2B5EF4-FFF2-40B4-BE49-F238E27FC236}">
                <a16:creationId xmlns:a16="http://schemas.microsoft.com/office/drawing/2014/main" id="{509B97FE-9608-A76E-1FD6-2F05AFDBED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3" r="11565" b="2"/>
          <a:stretch/>
        </p:blipFill>
        <p:spPr>
          <a:xfrm>
            <a:off x="5334000" y="10"/>
            <a:ext cx="6858000" cy="685565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2AA7049-B18D-49D6-AD7D-DBB9E19F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713190" y="-534982"/>
            <a:ext cx="943826" cy="2013794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50DB66-16D1-4953-A6E3-FCA3DC5F2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35690" y="328232"/>
            <a:ext cx="886142" cy="693398"/>
            <a:chOff x="10948005" y="3379098"/>
            <a:chExt cx="868640" cy="679702"/>
          </a:xfrm>
          <a:solidFill>
            <a:schemeClr val="accent6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698AB2F-1D17-4249-81CB-9A41D46B8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5301961-8687-4ADB-8043-4065F470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5">
              <a:extLst>
                <a:ext uri="{FF2B5EF4-FFF2-40B4-BE49-F238E27FC236}">
                  <a16:creationId xmlns:a16="http://schemas.microsoft.com/office/drawing/2014/main" id="{9DC20816-893A-4201-AA91-22F71E46F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866D1F4E-BA21-44F3-A97A-E979C5FE7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35EADCB-1DB5-4B69-892B-14567F528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aphic 78">
            <a:extLst>
              <a:ext uri="{FF2B5EF4-FFF2-40B4-BE49-F238E27FC236}">
                <a16:creationId xmlns:a16="http://schemas.microsoft.com/office/drawing/2014/main" id="{06B4C967-D337-479B-87CA-7587B7FCF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352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4" name="Graphic 78">
              <a:extLst>
                <a:ext uri="{FF2B5EF4-FFF2-40B4-BE49-F238E27FC236}">
                  <a16:creationId xmlns:a16="http://schemas.microsoft.com/office/drawing/2014/main" id="{6EF1A9DB-7052-4254-8534-9AAED6F6B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aphic 78">
              <a:extLst>
                <a:ext uri="{FF2B5EF4-FFF2-40B4-BE49-F238E27FC236}">
                  <a16:creationId xmlns:a16="http://schemas.microsoft.com/office/drawing/2014/main" id="{55D44775-F9E3-4142-8CDB-277AEF2F3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6" name="Graphic 78">
                <a:extLst>
                  <a:ext uri="{FF2B5EF4-FFF2-40B4-BE49-F238E27FC236}">
                    <a16:creationId xmlns:a16="http://schemas.microsoft.com/office/drawing/2014/main" id="{93BB9C83-6DC3-450C-BFAD-0CB5EAD294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Graphic 78">
                <a:extLst>
                  <a:ext uri="{FF2B5EF4-FFF2-40B4-BE49-F238E27FC236}">
                    <a16:creationId xmlns:a16="http://schemas.microsoft.com/office/drawing/2014/main" id="{4E01AF91-A65B-4AE1-96C9-4168BD8F90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Graphic 78">
                <a:extLst>
                  <a:ext uri="{FF2B5EF4-FFF2-40B4-BE49-F238E27FC236}">
                    <a16:creationId xmlns:a16="http://schemas.microsoft.com/office/drawing/2014/main" id="{0AD45C08-DFB9-441F-A901-BCB9B03058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E05BEC0E-4EE4-42C4-BF0B-15F9AC5181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97966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FE2B80-A978-2E32-492B-9D0F6702B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Paludarium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E644C0-7C27-3432-D061-3A614F4E5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333333"/>
                </a:solidFill>
                <a:latin typeface="Arial" panose="020B0604020202020204" pitchFamily="34" charset="0"/>
              </a:rPr>
              <a:t>E</a:t>
            </a: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en ruimte die zowel een (klein) water- als een landgedeelte bevat.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86883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6DBAE1-841A-DD13-03A6-D89A9A44F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5566263" cy="1455091"/>
          </a:xfrm>
        </p:spPr>
        <p:txBody>
          <a:bodyPr>
            <a:normAutofit/>
          </a:bodyPr>
          <a:lstStyle/>
          <a:p>
            <a:r>
              <a:rPr lang="nl-NL" dirty="0"/>
              <a:t>Wat is dit?	</a:t>
            </a:r>
          </a:p>
        </p:txBody>
      </p:sp>
      <p:sp>
        <p:nvSpPr>
          <p:cNvPr id="5131" name="Freeform: Shape 5130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133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5134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35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5136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7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8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9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122" name="Picture 2" descr="Riparium 101: The Complete Guide to Epic Riverbank Projects">
            <a:extLst>
              <a:ext uri="{FF2B5EF4-FFF2-40B4-BE49-F238E27FC236}">
                <a16:creationId xmlns:a16="http://schemas.microsoft.com/office/drawing/2014/main" id="{30447116-CE76-2707-8362-B994F38551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7" r="2519"/>
          <a:stretch/>
        </p:blipFill>
        <p:spPr bwMode="auto">
          <a:xfrm>
            <a:off x="6531789" y="10"/>
            <a:ext cx="566021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1" name="Freeform: Shape 5140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143" name="Group 5142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5144" name="Freeform: Shape 5143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45" name="Freeform: Shape 5144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46" name="Freeform: Shape 5145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47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8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9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0" name="Freeform: Shape 5149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3717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98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FC7D6C-308B-E1BC-270E-17E261279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7602283" cy="1455091"/>
          </a:xfrm>
        </p:spPr>
        <p:txBody>
          <a:bodyPr>
            <a:normAutofit/>
          </a:bodyPr>
          <a:lstStyle/>
          <a:p>
            <a:r>
              <a:rPr lang="nl-NL"/>
              <a:t>Riparium</a:t>
            </a:r>
            <a:r>
              <a:rPr lang="nl-NL" dirty="0"/>
              <a:t> </a:t>
            </a:r>
          </a:p>
        </p:txBody>
      </p:sp>
      <p:grpSp>
        <p:nvGrpSpPr>
          <p:cNvPr id="12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3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5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B0C41E-E2C8-04B4-9E49-A4F892FE6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7"/>
            <a:ext cx="7602283" cy="32745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>
                <a:latin typeface="Arial" panose="020B0604020202020204" pitchFamily="34" charset="0"/>
              </a:rPr>
              <a:t>W</a:t>
            </a:r>
            <a:r>
              <a:rPr lang="nl-NL" b="0" i="0">
                <a:effectLst/>
                <a:latin typeface="Arial" panose="020B0604020202020204" pitchFamily="34" charset="0"/>
              </a:rPr>
              <a:t>aarin een oeversituatie wordt nagebootst. Het watergedeelte is hier veel groter dan bij een paludarium, zodat er nog dieren voldoende in kunnen zwemmen.</a:t>
            </a:r>
            <a:endParaRPr lang="nl-NL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5B4F0F5-BE58-4EC0-B650-A71A0743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00C1F5-B637-45FE-96CC-270D263A5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3DA22C9-3830-4323-9087-6D7C1E6AA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5AC4DA9-FD16-4055-8D2D-95D615C03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BA7D58E-9AB5-4B54-A635-2E86BEC7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Graphic 12">
              <a:extLst>
                <a:ext uri="{FF2B5EF4-FFF2-40B4-BE49-F238E27FC236}">
                  <a16:creationId xmlns:a16="http://schemas.microsoft.com/office/drawing/2014/main" id="{B7D72779-BBD2-4D64-B6B1-E052E227E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15">
              <a:extLst>
                <a:ext uri="{FF2B5EF4-FFF2-40B4-BE49-F238E27FC236}">
                  <a16:creationId xmlns:a16="http://schemas.microsoft.com/office/drawing/2014/main" id="{569BD34C-BFEF-4FB1-A094-2D9E687CD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5">
              <a:extLst>
                <a:ext uri="{FF2B5EF4-FFF2-40B4-BE49-F238E27FC236}">
                  <a16:creationId xmlns:a16="http://schemas.microsoft.com/office/drawing/2014/main" id="{DC258A66-ED52-4FA3-96CE-7932E91F5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EC6A48C-21EF-4485-9836-044550003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712805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B3F7ED-BF11-F829-3F07-2AA5A5B0A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Terrarium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E6C10C-AA5D-9E5D-D688-9064D243B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waarin er geen (permanent) watergedeelte aanwezig is. Een terrarium is geschikt om een leefomgeving voor kleine landdieren na te bootsen. Twee meest voorkomende typen: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Regenwoudterrarium, een terrarium met veel begroeiing en een kunstmatige temperatuur tussen 23 en 30 graden Celsius. Er heerst een hoge luchtvochtigheid (80%-100%)</a:t>
            </a:r>
          </a:p>
          <a:p>
            <a:pPr marL="457200" lvl="1" indent="0" algn="l">
              <a:buNone/>
            </a:pPr>
            <a:endParaRPr lang="nl-NL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Woestijn- en steppeterrarium, waarin de luchttemperatuur kunstmatig op ongeveer 27 graden Celsius wordt gehouden overdag, en 's nachts op ongeveer 15 graden Celsius. daarnaast moeten er warme plekken tot 40 graden Celsius worden </a:t>
            </a:r>
            <a:r>
              <a:rPr lang="nl-NL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gecreeerd</a:t>
            </a: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34295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98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BE99CC-9273-1568-272F-A0A2A4F9E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</p:spPr>
        <p:txBody>
          <a:bodyPr>
            <a:normAutofit/>
          </a:bodyPr>
          <a:lstStyle/>
          <a:p>
            <a:r>
              <a:rPr lang="nl-NL" dirty="0"/>
              <a:t>Inhoud deze les	</a:t>
            </a:r>
          </a:p>
        </p:txBody>
      </p:sp>
      <p:grpSp>
        <p:nvGrpSpPr>
          <p:cNvPr id="13" name="Graphic 78">
            <a:extLst>
              <a:ext uri="{FF2B5EF4-FFF2-40B4-BE49-F238E27FC236}">
                <a16:creationId xmlns:a16="http://schemas.microsoft.com/office/drawing/2014/main" id="{C13D619A-1417-41F6-AB84-3DA81D94B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45718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4" name="Graphic 78">
              <a:extLst>
                <a:ext uri="{FF2B5EF4-FFF2-40B4-BE49-F238E27FC236}">
                  <a16:creationId xmlns:a16="http://schemas.microsoft.com/office/drawing/2014/main" id="{ABA075C2-6990-484C-907A-08DB4DF5A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aphic 78">
              <a:extLst>
                <a:ext uri="{FF2B5EF4-FFF2-40B4-BE49-F238E27FC236}">
                  <a16:creationId xmlns:a16="http://schemas.microsoft.com/office/drawing/2014/main" id="{EC9D29F2-21D6-461F-8BD7-533101D86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F1CB2E23-919F-4FDA-9880-7AEF61BF3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2BBC6B41-7E8B-40C0-8289-6918BCA68F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67E04027-1EC8-4CBE-A4D2-F09F6AF0E0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5EC8762A-B2EC-4710-9F10-B93BE2075E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5B4F0F5-BE58-4EC0-B650-A71A0743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700C1F5-B637-45FE-96CC-270D263A5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3DA22C9-3830-4323-9087-6D7C1E6AA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5AC4DA9-FD16-4055-8D2D-95D615C03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A7D58E-9AB5-4B54-A635-2E86BEC7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Graphic 12">
              <a:extLst>
                <a:ext uri="{FF2B5EF4-FFF2-40B4-BE49-F238E27FC236}">
                  <a16:creationId xmlns:a16="http://schemas.microsoft.com/office/drawing/2014/main" id="{B7D72779-BBD2-4D64-B6B1-E052E227E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5">
              <a:extLst>
                <a:ext uri="{FF2B5EF4-FFF2-40B4-BE49-F238E27FC236}">
                  <a16:creationId xmlns:a16="http://schemas.microsoft.com/office/drawing/2014/main" id="{569BD34C-BFEF-4FB1-A094-2D9E687CD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5">
              <a:extLst>
                <a:ext uri="{FF2B5EF4-FFF2-40B4-BE49-F238E27FC236}">
                  <a16:creationId xmlns:a16="http://schemas.microsoft.com/office/drawing/2014/main" id="{DC258A66-ED52-4FA3-96CE-7932E91F5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EC6A48C-21EF-4485-9836-044550003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A121E01-7C70-32E1-5F1D-84EAF46D60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444575"/>
              </p:ext>
            </p:extLst>
          </p:nvPr>
        </p:nvGraphicFramePr>
        <p:xfrm>
          <a:off x="525463" y="2522538"/>
          <a:ext cx="10077450" cy="3548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5020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39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1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44" name="Freeform: Shape 1043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46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047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8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49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0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1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2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1054" name="Rectangle 1053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DF8B25-32ED-0538-6019-2F5F593C8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885557"/>
            <a:ext cx="4114800" cy="22151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Wat is dit? </a:t>
            </a:r>
          </a:p>
        </p:txBody>
      </p:sp>
      <p:sp>
        <p:nvSpPr>
          <p:cNvPr id="1056" name="Freeform: Shape 1055">
            <a:extLst>
              <a:ext uri="{FF2B5EF4-FFF2-40B4-BE49-F238E27FC236}">
                <a16:creationId xmlns:a16="http://schemas.microsoft.com/office/drawing/2014/main" id="{752C2BA4-3BBE-4D22-A0D9-8D2A7B8F1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5918708"/>
            <a:ext cx="4187283" cy="93929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B79A0A1-D09C-2A1A-7B55-B9A759827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r="16073" b="-1"/>
          <a:stretch/>
        </p:blipFill>
        <p:spPr bwMode="auto">
          <a:xfrm>
            <a:off x="5334000" y="10"/>
            <a:ext cx="6858000" cy="685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8" name="Freeform: Shape 1057">
            <a:extLst>
              <a:ext uri="{FF2B5EF4-FFF2-40B4-BE49-F238E27FC236}">
                <a16:creationId xmlns:a16="http://schemas.microsoft.com/office/drawing/2014/main" id="{82AA7049-B18D-49D6-AD7D-DBB9E19F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713190" y="-534982"/>
            <a:ext cx="943826" cy="2013794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3850DB66-16D1-4953-A6E3-FCA3DC5F2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35690" y="328232"/>
            <a:ext cx="886142" cy="693398"/>
            <a:chOff x="10948005" y="3379098"/>
            <a:chExt cx="868640" cy="679702"/>
          </a:xfrm>
          <a:solidFill>
            <a:schemeClr val="accent6"/>
          </a:solidFill>
        </p:grpSpPr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D698AB2F-1D17-4249-81CB-9A41D46B8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F5301961-8687-4ADB-8043-4065F470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63" name="Graphic 15">
              <a:extLst>
                <a:ext uri="{FF2B5EF4-FFF2-40B4-BE49-F238E27FC236}">
                  <a16:creationId xmlns:a16="http://schemas.microsoft.com/office/drawing/2014/main" id="{9DC20816-893A-4201-AA91-22F71E46F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4" name="Graphic 15">
              <a:extLst>
                <a:ext uri="{FF2B5EF4-FFF2-40B4-BE49-F238E27FC236}">
                  <a16:creationId xmlns:a16="http://schemas.microsoft.com/office/drawing/2014/main" id="{866D1F4E-BA21-44F3-A97A-E979C5FE7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B35EADCB-1DB5-4B69-892B-14567F528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7" name="Graphic 78">
            <a:extLst>
              <a:ext uri="{FF2B5EF4-FFF2-40B4-BE49-F238E27FC236}">
                <a16:creationId xmlns:a16="http://schemas.microsoft.com/office/drawing/2014/main" id="{06B4C967-D337-479B-87CA-7587B7FCF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352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068" name="Graphic 78">
              <a:extLst>
                <a:ext uri="{FF2B5EF4-FFF2-40B4-BE49-F238E27FC236}">
                  <a16:creationId xmlns:a16="http://schemas.microsoft.com/office/drawing/2014/main" id="{6EF1A9DB-7052-4254-8534-9AAED6F6B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69" name="Graphic 78">
              <a:extLst>
                <a:ext uri="{FF2B5EF4-FFF2-40B4-BE49-F238E27FC236}">
                  <a16:creationId xmlns:a16="http://schemas.microsoft.com/office/drawing/2014/main" id="{55D44775-F9E3-4142-8CDB-277AEF2F3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70" name="Graphic 78">
                <a:extLst>
                  <a:ext uri="{FF2B5EF4-FFF2-40B4-BE49-F238E27FC236}">
                    <a16:creationId xmlns:a16="http://schemas.microsoft.com/office/drawing/2014/main" id="{93BB9C83-6DC3-450C-BFAD-0CB5EAD294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1" name="Graphic 78">
                <a:extLst>
                  <a:ext uri="{FF2B5EF4-FFF2-40B4-BE49-F238E27FC236}">
                    <a16:creationId xmlns:a16="http://schemas.microsoft.com/office/drawing/2014/main" id="{4E01AF91-A65B-4AE1-96C9-4168BD8F90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2" name="Graphic 78">
                <a:extLst>
                  <a:ext uri="{FF2B5EF4-FFF2-40B4-BE49-F238E27FC236}">
                    <a16:creationId xmlns:a16="http://schemas.microsoft.com/office/drawing/2014/main" id="{0AD45C08-DFB9-441F-A901-BCB9B03058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3" name="Graphic 78">
                <a:extLst>
                  <a:ext uri="{FF2B5EF4-FFF2-40B4-BE49-F238E27FC236}">
                    <a16:creationId xmlns:a16="http://schemas.microsoft.com/office/drawing/2014/main" id="{E05BEC0E-4EE4-42C4-BF0B-15F9AC5181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48508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2D98E1-37D2-4470-BF74-845E897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AF84D5-1A73-FE83-BE24-509F9684D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2298260"/>
            <a:ext cx="5512288" cy="3892411"/>
          </a:xfrm>
        </p:spPr>
        <p:txBody>
          <a:bodyPr anchor="t">
            <a:normAutofit/>
          </a:bodyPr>
          <a:lstStyle/>
          <a:p>
            <a:r>
              <a:rPr lang="nl-NL" dirty="0"/>
              <a:t>Aquarium 	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8692EF0-FD3D-4304-83BB-D0AF4CF4C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9831176" y="-854066"/>
            <a:ext cx="1506757" cy="3214891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E23BE5-51F7-48C6-82D1-43717C1D7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V="1">
            <a:off x="10141483" y="838663"/>
            <a:ext cx="886141" cy="802496"/>
            <a:chOff x="10948005" y="3272152"/>
            <a:chExt cx="868640" cy="78664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7DC660E-DF1E-4D26-9266-4A73D0666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9A4F4CA-55A1-439E-AE0A-7D3540B701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49CD3E-746C-496E-AE74-8161D52D9D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6" name="Graphic 12">
              <a:extLst>
                <a:ext uri="{FF2B5EF4-FFF2-40B4-BE49-F238E27FC236}">
                  <a16:creationId xmlns:a16="http://schemas.microsoft.com/office/drawing/2014/main" id="{77468BCC-C982-4A35-B2F7-5AE59058A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5">
              <a:extLst>
                <a:ext uri="{FF2B5EF4-FFF2-40B4-BE49-F238E27FC236}">
                  <a16:creationId xmlns:a16="http://schemas.microsoft.com/office/drawing/2014/main" id="{6910F441-560E-481A-AE9C-3E70EEA9A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780CC5BC-FA2E-4CE2-ACD1-CF709CA7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F768EBD-6D31-4E4A-87BC-BB83ACDFB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aphic 78">
            <a:extLst>
              <a:ext uri="{FF2B5EF4-FFF2-40B4-BE49-F238E27FC236}">
                <a16:creationId xmlns:a16="http://schemas.microsoft.com/office/drawing/2014/main" id="{554A72DC-6122-426C-9473-FE48DFBD1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63724" y="2380785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2" name="Graphic 78">
              <a:extLst>
                <a:ext uri="{FF2B5EF4-FFF2-40B4-BE49-F238E27FC236}">
                  <a16:creationId xmlns:a16="http://schemas.microsoft.com/office/drawing/2014/main" id="{FC2789D7-C243-446F-8C4A-3C3B673CF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aphic 78">
              <a:extLst>
                <a:ext uri="{FF2B5EF4-FFF2-40B4-BE49-F238E27FC236}">
                  <a16:creationId xmlns:a16="http://schemas.microsoft.com/office/drawing/2014/main" id="{7BFC7F62-86A1-4E98-B4C1-E6E050894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4" name="Graphic 78">
                <a:extLst>
                  <a:ext uri="{FF2B5EF4-FFF2-40B4-BE49-F238E27FC236}">
                    <a16:creationId xmlns:a16="http://schemas.microsoft.com/office/drawing/2014/main" id="{8F4903DE-F756-4685-AA3E-D6F6DFCD6A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Graphic 78">
                <a:extLst>
                  <a:ext uri="{FF2B5EF4-FFF2-40B4-BE49-F238E27FC236}">
                    <a16:creationId xmlns:a16="http://schemas.microsoft.com/office/drawing/2014/main" id="{ACAA5D31-8D54-4B6B-B297-478B664437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Graphic 78">
                <a:extLst>
                  <a:ext uri="{FF2B5EF4-FFF2-40B4-BE49-F238E27FC236}">
                    <a16:creationId xmlns:a16="http://schemas.microsoft.com/office/drawing/2014/main" id="{A4C6C8D7-9B82-4E2C-A29A-D739C1EB2B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Graphic 78">
                <a:extLst>
                  <a:ext uri="{FF2B5EF4-FFF2-40B4-BE49-F238E27FC236}">
                    <a16:creationId xmlns:a16="http://schemas.microsoft.com/office/drawing/2014/main" id="{1F47E503-8030-4E7E-8460-A711BE5672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4608FB-962B-031E-DDB7-281DCFACB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040" y="2560938"/>
            <a:ext cx="4159233" cy="358401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</a:rPr>
              <a:t>W</a:t>
            </a:r>
            <a:r>
              <a:rPr lang="nl-NL" b="0" i="0" dirty="0">
                <a:effectLst/>
                <a:latin typeface="Arial" panose="020B0604020202020204" pitchFamily="34" charset="0"/>
              </a:rPr>
              <a:t>aarbij een natuurlijke leefomgeving voor waterdieren zoals vissen wordt gecreëerd. Waterplanten zijn vaak een onderdeel van aquaria.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36078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reeform: Shape 2054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058" name="Freeform: Shape 2057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059" name="Freeform: Shape 2058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061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2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3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4" name="Freeform: Shape 2063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66" name="Freeform: Shape 2065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68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069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70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071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2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3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4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2076" name="Rectangle 2075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4E0B14-8C5D-28A6-5028-CD611B8D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589788"/>
            <a:ext cx="4884481" cy="25109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Wat is dit? </a:t>
            </a:r>
          </a:p>
        </p:txBody>
      </p:sp>
      <p:grpSp>
        <p:nvGrpSpPr>
          <p:cNvPr id="2078" name="Graphic 78">
            <a:extLst>
              <a:ext uri="{FF2B5EF4-FFF2-40B4-BE49-F238E27FC236}">
                <a16:creationId xmlns:a16="http://schemas.microsoft.com/office/drawing/2014/main" id="{06B4C967-D337-479B-87CA-7587B7FCF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352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079" name="Graphic 78">
              <a:extLst>
                <a:ext uri="{FF2B5EF4-FFF2-40B4-BE49-F238E27FC236}">
                  <a16:creationId xmlns:a16="http://schemas.microsoft.com/office/drawing/2014/main" id="{6EF1A9DB-7052-4254-8534-9AAED6F6B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80" name="Graphic 78">
              <a:extLst>
                <a:ext uri="{FF2B5EF4-FFF2-40B4-BE49-F238E27FC236}">
                  <a16:creationId xmlns:a16="http://schemas.microsoft.com/office/drawing/2014/main" id="{55D44775-F9E3-4142-8CDB-277AEF2F3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081" name="Graphic 78">
                <a:extLst>
                  <a:ext uri="{FF2B5EF4-FFF2-40B4-BE49-F238E27FC236}">
                    <a16:creationId xmlns:a16="http://schemas.microsoft.com/office/drawing/2014/main" id="{93BB9C83-6DC3-450C-BFAD-0CB5EAD294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2" name="Graphic 78">
                <a:extLst>
                  <a:ext uri="{FF2B5EF4-FFF2-40B4-BE49-F238E27FC236}">
                    <a16:creationId xmlns:a16="http://schemas.microsoft.com/office/drawing/2014/main" id="{4E01AF91-A65B-4AE1-96C9-4168BD8F90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3" name="Graphic 78">
                <a:extLst>
                  <a:ext uri="{FF2B5EF4-FFF2-40B4-BE49-F238E27FC236}">
                    <a16:creationId xmlns:a16="http://schemas.microsoft.com/office/drawing/2014/main" id="{0AD45C08-DFB9-441F-A901-BCB9B03058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4" name="Graphic 78">
                <a:extLst>
                  <a:ext uri="{FF2B5EF4-FFF2-40B4-BE49-F238E27FC236}">
                    <a16:creationId xmlns:a16="http://schemas.microsoft.com/office/drawing/2014/main" id="{E05BEC0E-4EE4-42C4-BF0B-15F9AC5181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86" name="Freeform: Shape 2085">
            <a:extLst>
              <a:ext uri="{FF2B5EF4-FFF2-40B4-BE49-F238E27FC236}">
                <a16:creationId xmlns:a16="http://schemas.microsoft.com/office/drawing/2014/main" id="{752C2BA4-3BBE-4D22-A0D9-8D2A7B8F1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5918708"/>
            <a:ext cx="4187283" cy="93929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0" name="Picture 2" descr="Terraria">
            <a:extLst>
              <a:ext uri="{FF2B5EF4-FFF2-40B4-BE49-F238E27FC236}">
                <a16:creationId xmlns:a16="http://schemas.microsoft.com/office/drawing/2014/main" id="{75454116-82C8-458B-DDC4-91D1FB06E2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4596" y="589788"/>
            <a:ext cx="4897640" cy="567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8" name="Freeform: Shape 2087">
            <a:extLst>
              <a:ext uri="{FF2B5EF4-FFF2-40B4-BE49-F238E27FC236}">
                <a16:creationId xmlns:a16="http://schemas.microsoft.com/office/drawing/2014/main" id="{82AA7049-B18D-49D6-AD7D-DBB9E19F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713190" y="-534982"/>
            <a:ext cx="943826" cy="2013794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90" name="Group 2089">
            <a:extLst>
              <a:ext uri="{FF2B5EF4-FFF2-40B4-BE49-F238E27FC236}">
                <a16:creationId xmlns:a16="http://schemas.microsoft.com/office/drawing/2014/main" id="{3850DB66-16D1-4953-A6E3-FCA3DC5F2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35690" y="349252"/>
            <a:ext cx="886142" cy="693398"/>
            <a:chOff x="10948005" y="3379098"/>
            <a:chExt cx="868640" cy="679702"/>
          </a:xfrm>
          <a:solidFill>
            <a:schemeClr val="accent6"/>
          </a:solidFill>
        </p:grpSpPr>
        <p:sp>
          <p:nvSpPr>
            <p:cNvPr id="2091" name="Freeform: Shape 2090">
              <a:extLst>
                <a:ext uri="{FF2B5EF4-FFF2-40B4-BE49-F238E27FC236}">
                  <a16:creationId xmlns:a16="http://schemas.microsoft.com/office/drawing/2014/main" id="{D698AB2F-1D17-4249-81CB-9A41D46B8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092" name="Freeform: Shape 2091">
              <a:extLst>
                <a:ext uri="{FF2B5EF4-FFF2-40B4-BE49-F238E27FC236}">
                  <a16:creationId xmlns:a16="http://schemas.microsoft.com/office/drawing/2014/main" id="{F5301961-8687-4ADB-8043-4065F470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093" name="Graphic 15">
              <a:extLst>
                <a:ext uri="{FF2B5EF4-FFF2-40B4-BE49-F238E27FC236}">
                  <a16:creationId xmlns:a16="http://schemas.microsoft.com/office/drawing/2014/main" id="{9DC20816-893A-4201-AA91-22F71E46F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4" name="Graphic 15">
              <a:extLst>
                <a:ext uri="{FF2B5EF4-FFF2-40B4-BE49-F238E27FC236}">
                  <a16:creationId xmlns:a16="http://schemas.microsoft.com/office/drawing/2014/main" id="{866D1F4E-BA21-44F3-A97A-E979C5FE7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5" name="Freeform: Shape 2094">
              <a:extLst>
                <a:ext uri="{FF2B5EF4-FFF2-40B4-BE49-F238E27FC236}">
                  <a16:creationId xmlns:a16="http://schemas.microsoft.com/office/drawing/2014/main" id="{B35EADCB-1DB5-4B69-892B-14567F528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264097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6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4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6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E1403D-6796-CDF6-B7C7-183F5E85A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589788"/>
            <a:ext cx="4884481" cy="25109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Insectarium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6536A6-1652-C769-A5E1-1C4E06091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" y="3509963"/>
            <a:ext cx="4884481" cy="205835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W</a:t>
            </a:r>
            <a:r>
              <a:rPr lang="en-US" b="0">
                <a:effectLst/>
              </a:rPr>
              <a:t>aar verschillende soorten insecten in worden gehouden.</a:t>
            </a:r>
            <a:endParaRPr lang="en-US"/>
          </a:p>
        </p:txBody>
      </p:sp>
      <p:grpSp>
        <p:nvGrpSpPr>
          <p:cNvPr id="33" name="Graphic 78">
            <a:extLst>
              <a:ext uri="{FF2B5EF4-FFF2-40B4-BE49-F238E27FC236}">
                <a16:creationId xmlns:a16="http://schemas.microsoft.com/office/drawing/2014/main" id="{06B4C967-D337-479B-87CA-7587B7FCF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352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4" name="Graphic 78">
              <a:extLst>
                <a:ext uri="{FF2B5EF4-FFF2-40B4-BE49-F238E27FC236}">
                  <a16:creationId xmlns:a16="http://schemas.microsoft.com/office/drawing/2014/main" id="{6EF1A9DB-7052-4254-8534-9AAED6F6B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aphic 78">
              <a:extLst>
                <a:ext uri="{FF2B5EF4-FFF2-40B4-BE49-F238E27FC236}">
                  <a16:creationId xmlns:a16="http://schemas.microsoft.com/office/drawing/2014/main" id="{55D44775-F9E3-4142-8CDB-277AEF2F3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36" name="Graphic 78">
                <a:extLst>
                  <a:ext uri="{FF2B5EF4-FFF2-40B4-BE49-F238E27FC236}">
                    <a16:creationId xmlns:a16="http://schemas.microsoft.com/office/drawing/2014/main" id="{93BB9C83-6DC3-450C-BFAD-0CB5EAD294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Graphic 78">
                <a:extLst>
                  <a:ext uri="{FF2B5EF4-FFF2-40B4-BE49-F238E27FC236}">
                    <a16:creationId xmlns:a16="http://schemas.microsoft.com/office/drawing/2014/main" id="{4E01AF91-A65B-4AE1-96C9-4168BD8F90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Graphic 78">
                <a:extLst>
                  <a:ext uri="{FF2B5EF4-FFF2-40B4-BE49-F238E27FC236}">
                    <a16:creationId xmlns:a16="http://schemas.microsoft.com/office/drawing/2014/main" id="{0AD45C08-DFB9-441F-A901-BCB9B03058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Graphic 78">
                <a:extLst>
                  <a:ext uri="{FF2B5EF4-FFF2-40B4-BE49-F238E27FC236}">
                    <a16:creationId xmlns:a16="http://schemas.microsoft.com/office/drawing/2014/main" id="{E05BEC0E-4EE4-42C4-BF0B-15F9AC5181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52C2BA4-3BBE-4D22-A0D9-8D2A7B8F1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5918708"/>
            <a:ext cx="4187283" cy="93929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Graphic 6" descr="Lady bug">
            <a:extLst>
              <a:ext uri="{FF2B5EF4-FFF2-40B4-BE49-F238E27FC236}">
                <a16:creationId xmlns:a16="http://schemas.microsoft.com/office/drawing/2014/main" id="{BE0FF822-E9A2-D638-5932-8CECE2BB1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4204" y="589788"/>
            <a:ext cx="5678424" cy="5678424"/>
          </a:xfrm>
          <a:prstGeom prst="rect">
            <a:avLst/>
          </a:pr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2AA7049-B18D-49D6-AD7D-DBB9E19F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713190" y="-534982"/>
            <a:ext cx="943826" cy="2013794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850DB66-16D1-4953-A6E3-FCA3DC5F2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35690" y="349252"/>
            <a:ext cx="886142" cy="693398"/>
            <a:chOff x="10948005" y="3379098"/>
            <a:chExt cx="868640" cy="679702"/>
          </a:xfrm>
          <a:solidFill>
            <a:schemeClr val="accent6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698AB2F-1D17-4249-81CB-9A41D46B8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5301961-8687-4ADB-8043-4065F470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8" name="Graphic 15">
              <a:extLst>
                <a:ext uri="{FF2B5EF4-FFF2-40B4-BE49-F238E27FC236}">
                  <a16:creationId xmlns:a16="http://schemas.microsoft.com/office/drawing/2014/main" id="{9DC20816-893A-4201-AA91-22F71E46F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15">
              <a:extLst>
                <a:ext uri="{FF2B5EF4-FFF2-40B4-BE49-F238E27FC236}">
                  <a16:creationId xmlns:a16="http://schemas.microsoft.com/office/drawing/2014/main" id="{866D1F4E-BA21-44F3-A97A-E979C5FE7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35EADCB-1DB5-4B69-892B-14567F528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615723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reeform: Shape 3078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3082" name="Freeform: Shape 3081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083" name="Freeform: Shape 3082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084" name="Freeform: Shape 3083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085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6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7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8" name="Freeform: Shape 3087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90" name="Freeform: Shape 3089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092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093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94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3095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6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7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8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100" name="Rectangle 3099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20CE85-1870-C5BB-D795-E374CD78C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589788"/>
            <a:ext cx="4884481" cy="25109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Wat is dit? </a:t>
            </a:r>
          </a:p>
        </p:txBody>
      </p:sp>
      <p:grpSp>
        <p:nvGrpSpPr>
          <p:cNvPr id="3102" name="Graphic 78">
            <a:extLst>
              <a:ext uri="{FF2B5EF4-FFF2-40B4-BE49-F238E27FC236}">
                <a16:creationId xmlns:a16="http://schemas.microsoft.com/office/drawing/2014/main" id="{06B4C967-D337-479B-87CA-7587B7FCF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352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103" name="Graphic 78">
              <a:extLst>
                <a:ext uri="{FF2B5EF4-FFF2-40B4-BE49-F238E27FC236}">
                  <a16:creationId xmlns:a16="http://schemas.microsoft.com/office/drawing/2014/main" id="{6EF1A9DB-7052-4254-8534-9AAED6F6B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04" name="Graphic 78">
              <a:extLst>
                <a:ext uri="{FF2B5EF4-FFF2-40B4-BE49-F238E27FC236}">
                  <a16:creationId xmlns:a16="http://schemas.microsoft.com/office/drawing/2014/main" id="{55D44775-F9E3-4142-8CDB-277AEF2F3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3105" name="Graphic 78">
                <a:extLst>
                  <a:ext uri="{FF2B5EF4-FFF2-40B4-BE49-F238E27FC236}">
                    <a16:creationId xmlns:a16="http://schemas.microsoft.com/office/drawing/2014/main" id="{93BB9C83-6DC3-450C-BFAD-0CB5EAD294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6" name="Graphic 78">
                <a:extLst>
                  <a:ext uri="{FF2B5EF4-FFF2-40B4-BE49-F238E27FC236}">
                    <a16:creationId xmlns:a16="http://schemas.microsoft.com/office/drawing/2014/main" id="{4E01AF91-A65B-4AE1-96C9-4168BD8F90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7" name="Graphic 78">
                <a:extLst>
                  <a:ext uri="{FF2B5EF4-FFF2-40B4-BE49-F238E27FC236}">
                    <a16:creationId xmlns:a16="http://schemas.microsoft.com/office/drawing/2014/main" id="{0AD45C08-DFB9-441F-A901-BCB9B03058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8" name="Graphic 78">
                <a:extLst>
                  <a:ext uri="{FF2B5EF4-FFF2-40B4-BE49-F238E27FC236}">
                    <a16:creationId xmlns:a16="http://schemas.microsoft.com/office/drawing/2014/main" id="{E05BEC0E-4EE4-42C4-BF0B-15F9AC5181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110" name="Freeform: Shape 3109">
            <a:extLst>
              <a:ext uri="{FF2B5EF4-FFF2-40B4-BE49-F238E27FC236}">
                <a16:creationId xmlns:a16="http://schemas.microsoft.com/office/drawing/2014/main" id="{752C2BA4-3BBE-4D22-A0D9-8D2A7B8F1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5918708"/>
            <a:ext cx="4187283" cy="93929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074" name="Picture 2" descr="Nucleus 360 Formicarium – Tar Heel Ants">
            <a:extLst>
              <a:ext uri="{FF2B5EF4-FFF2-40B4-BE49-F238E27FC236}">
                <a16:creationId xmlns:a16="http://schemas.microsoft.com/office/drawing/2014/main" id="{DFC8607A-8BEA-CDFE-AFCF-EC0862F1AE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1842" y="1532249"/>
            <a:ext cx="5683149" cy="379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2" name="Freeform: Shape 3111">
            <a:extLst>
              <a:ext uri="{FF2B5EF4-FFF2-40B4-BE49-F238E27FC236}">
                <a16:creationId xmlns:a16="http://schemas.microsoft.com/office/drawing/2014/main" id="{82AA7049-B18D-49D6-AD7D-DBB9E19F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713190" y="-534982"/>
            <a:ext cx="943826" cy="2013794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114" name="Group 3113">
            <a:extLst>
              <a:ext uri="{FF2B5EF4-FFF2-40B4-BE49-F238E27FC236}">
                <a16:creationId xmlns:a16="http://schemas.microsoft.com/office/drawing/2014/main" id="{3850DB66-16D1-4953-A6E3-FCA3DC5F2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35690" y="349252"/>
            <a:ext cx="886142" cy="693398"/>
            <a:chOff x="10948005" y="3379098"/>
            <a:chExt cx="868640" cy="679702"/>
          </a:xfrm>
          <a:solidFill>
            <a:schemeClr val="accent6"/>
          </a:solidFill>
        </p:grpSpPr>
        <p:sp>
          <p:nvSpPr>
            <p:cNvPr id="3115" name="Freeform: Shape 3114">
              <a:extLst>
                <a:ext uri="{FF2B5EF4-FFF2-40B4-BE49-F238E27FC236}">
                  <a16:creationId xmlns:a16="http://schemas.microsoft.com/office/drawing/2014/main" id="{D698AB2F-1D17-4249-81CB-9A41D46B8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116" name="Freeform: Shape 3115">
              <a:extLst>
                <a:ext uri="{FF2B5EF4-FFF2-40B4-BE49-F238E27FC236}">
                  <a16:creationId xmlns:a16="http://schemas.microsoft.com/office/drawing/2014/main" id="{F5301961-8687-4ADB-8043-4065F470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117" name="Graphic 15">
              <a:extLst>
                <a:ext uri="{FF2B5EF4-FFF2-40B4-BE49-F238E27FC236}">
                  <a16:creationId xmlns:a16="http://schemas.microsoft.com/office/drawing/2014/main" id="{9DC20816-893A-4201-AA91-22F71E46F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8" name="Graphic 15">
              <a:extLst>
                <a:ext uri="{FF2B5EF4-FFF2-40B4-BE49-F238E27FC236}">
                  <a16:creationId xmlns:a16="http://schemas.microsoft.com/office/drawing/2014/main" id="{866D1F4E-BA21-44F3-A97A-E979C5FE7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9" name="Freeform: Shape 3118">
              <a:extLst>
                <a:ext uri="{FF2B5EF4-FFF2-40B4-BE49-F238E27FC236}">
                  <a16:creationId xmlns:a16="http://schemas.microsoft.com/office/drawing/2014/main" id="{B35EADCB-1DB5-4B69-892B-14567F528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764322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579EEC-D4DB-8CCB-9D3F-ABB7315F6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5566263" cy="1455091"/>
          </a:xfrm>
        </p:spPr>
        <p:txBody>
          <a:bodyPr>
            <a:normAutofit/>
          </a:bodyPr>
          <a:lstStyle/>
          <a:p>
            <a:r>
              <a:rPr lang="nl-NL"/>
              <a:t>Formicarium</a:t>
            </a:r>
            <a:r>
              <a:rPr lang="nl-NL" dirty="0"/>
              <a:t>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5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63D5F4-DF8B-48D2-02F8-6B5BA7093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7"/>
            <a:ext cx="5566263" cy="3274503"/>
          </a:xfrm>
        </p:spPr>
        <p:txBody>
          <a:bodyPr>
            <a:normAutofit/>
          </a:bodyPr>
          <a:lstStyle/>
          <a:p>
            <a:r>
              <a:rPr lang="nl-NL" dirty="0"/>
              <a:t>Hierin worden enkel mieren gehouden. </a:t>
            </a:r>
          </a:p>
        </p:txBody>
      </p:sp>
      <p:pic>
        <p:nvPicPr>
          <p:cNvPr id="5" name="Afbeelding 4" descr="Afbeelding met insect, outdoor-object, wespennest, steen">
            <a:extLst>
              <a:ext uri="{FF2B5EF4-FFF2-40B4-BE49-F238E27FC236}">
                <a16:creationId xmlns:a16="http://schemas.microsoft.com/office/drawing/2014/main" id="{B1262BBB-85FD-2855-C087-C0F5CFCC40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870" r="19006" b="-1"/>
          <a:stretch/>
        </p:blipFill>
        <p:spPr>
          <a:xfrm>
            <a:off x="6531789" y="10"/>
            <a:ext cx="5660211" cy="685799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8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68560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EB543-0CEA-8035-04EF-19761E212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dit?</a:t>
            </a:r>
          </a:p>
        </p:txBody>
      </p:sp>
      <p:pic>
        <p:nvPicPr>
          <p:cNvPr id="4098" name="Picture 2" descr="paludarium - Wiktionary">
            <a:extLst>
              <a:ext uri="{FF2B5EF4-FFF2-40B4-BE49-F238E27FC236}">
                <a16:creationId xmlns:a16="http://schemas.microsoft.com/office/drawing/2014/main" id="{BA9D2C3F-F6E3-63D3-BFDA-B890BC9F77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22" y="2785297"/>
            <a:ext cx="8549546" cy="354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1776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ocaVTI">
  <a:themeElements>
    <a:clrScheme name="Custom 101">
      <a:dk1>
        <a:sysClr val="windowText" lastClr="000000"/>
      </a:dk1>
      <a:lt1>
        <a:sysClr val="window" lastClr="FFFFFF"/>
      </a:lt1>
      <a:dk2>
        <a:srgbClr val="463443"/>
      </a:dk2>
      <a:lt2>
        <a:srgbClr val="F3F0E9"/>
      </a:lt2>
      <a:accent1>
        <a:srgbClr val="D45E5E"/>
      </a:accent1>
      <a:accent2>
        <a:srgbClr val="D49D8C"/>
      </a:accent2>
      <a:accent3>
        <a:srgbClr val="BF873A"/>
      </a:accent3>
      <a:accent4>
        <a:srgbClr val="C05050"/>
      </a:accent4>
      <a:accent5>
        <a:srgbClr val="A89F68"/>
      </a:accent5>
      <a:accent6>
        <a:srgbClr val="8F6B8A"/>
      </a:accent6>
      <a:hlink>
        <a:srgbClr val="D75681"/>
      </a:hlink>
      <a:folHlink>
        <a:srgbClr val="6C9D92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212</Words>
  <Application>Microsoft Office PowerPoint</Application>
  <PresentationFormat>Breedbeeld</PresentationFormat>
  <Paragraphs>30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Avenir Next LT Pro</vt:lpstr>
      <vt:lpstr>Avenir Next LT Pro Light</vt:lpstr>
      <vt:lpstr>Georgia Pro Semibold</vt:lpstr>
      <vt:lpstr>RocaVTI</vt:lpstr>
      <vt:lpstr>H&amp;H </vt:lpstr>
      <vt:lpstr>Inhoud deze les </vt:lpstr>
      <vt:lpstr>Wat is dit? </vt:lpstr>
      <vt:lpstr>Aquarium  </vt:lpstr>
      <vt:lpstr>Wat is dit? </vt:lpstr>
      <vt:lpstr>Insectarium </vt:lpstr>
      <vt:lpstr>Wat is dit? </vt:lpstr>
      <vt:lpstr>Formicarium </vt:lpstr>
      <vt:lpstr>Wat is dit?</vt:lpstr>
      <vt:lpstr>Paludarium </vt:lpstr>
      <vt:lpstr>Wat is dit? </vt:lpstr>
      <vt:lpstr>Riparium </vt:lpstr>
      <vt:lpstr>Terrarium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H&amp;H </dc:title>
  <dc:creator>Maxime Van Straten</dc:creator>
  <cp:lastModifiedBy>Maxime Van Straten</cp:lastModifiedBy>
  <cp:revision>1</cp:revision>
  <dcterms:created xsi:type="dcterms:W3CDTF">2023-02-15T11:34:40Z</dcterms:created>
  <dcterms:modified xsi:type="dcterms:W3CDTF">2023-02-15T14:57:44Z</dcterms:modified>
</cp:coreProperties>
</file>